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handoutMasterIdLst>
    <p:handoutMasterId r:id="rId44"/>
  </p:handoutMasterIdLst>
  <p:sldIdLst>
    <p:sldId id="269" r:id="rId5"/>
    <p:sldId id="300" r:id="rId6"/>
    <p:sldId id="278" r:id="rId7"/>
    <p:sldId id="275" r:id="rId8"/>
    <p:sldId id="276" r:id="rId9"/>
    <p:sldId id="295" r:id="rId10"/>
    <p:sldId id="296" r:id="rId11"/>
    <p:sldId id="297" r:id="rId12"/>
    <p:sldId id="298" r:id="rId13"/>
    <p:sldId id="299"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5" d="100"/>
          <a:sy n="75" d="100"/>
        </p:scale>
        <p:origin x="1236" y="72"/>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21-9-2015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21-Sep-15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3897528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6</a:t>
            </a:fld>
            <a:endParaRPr lang="en-US"/>
          </a:p>
        </p:txBody>
      </p:sp>
    </p:spTree>
    <p:extLst>
      <p:ext uri="{BB962C8B-B14F-4D97-AF65-F5344CB8AC3E}">
        <p14:creationId xmlns:p14="http://schemas.microsoft.com/office/powerpoint/2010/main" val="2793614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noProof="0" smtClean="0"/>
              <a:t>Title of your slide (Arial bold 24 pts)</a:t>
            </a:r>
            <a:br>
              <a:rPr lang="en-US" noProof="0" smtClean="0"/>
            </a:br>
            <a:r>
              <a:rPr lang="en-US" noProof="0" smtClean="0"/>
              <a:t>Subtitle - if applicable - (Arial bold 24 pts)</a:t>
            </a:r>
            <a:endParaRPr lang="en-US" noProof="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US" noProof="0" smtClean="0"/>
              <a:t>Click to edit Master text styles (22 pts)</a:t>
            </a:r>
          </a:p>
          <a:p>
            <a:pPr lvl="0"/>
            <a:endParaRPr lang="en-US" noProof="0" smtClean="0"/>
          </a:p>
          <a:p>
            <a:pPr lvl="0"/>
            <a:r>
              <a:rPr lang="en-US" noProof="0" smtClean="0"/>
              <a:t>Click to edit Master text styles (22 pts)</a:t>
            </a:r>
          </a:p>
          <a:p>
            <a:pPr lvl="1"/>
            <a:r>
              <a:rPr lang="en-US" noProof="0" smtClean="0"/>
              <a:t>Second level (20 pts)</a:t>
            </a:r>
          </a:p>
          <a:p>
            <a:pPr lvl="2"/>
            <a:r>
              <a:rPr lang="en-US" noProof="0" smtClean="0"/>
              <a:t>Third level (18 pts)</a:t>
            </a:r>
          </a:p>
          <a:p>
            <a:pPr lvl="3"/>
            <a:r>
              <a:rPr lang="en-US" noProof="0" smtClean="0"/>
              <a:t>Fourth level (16 pts)</a:t>
            </a:r>
          </a:p>
          <a:p>
            <a:pPr lvl="4"/>
            <a:r>
              <a:rPr lang="en-US" noProof="0" smtClean="0"/>
              <a:t>Fifth level (16 pts)</a:t>
            </a:r>
            <a:endParaRPr lang="en-US" noProof="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eg"/><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jpeg"/><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6264696" cy="1181993"/>
          </a:xfrm>
        </p:spPr>
        <p:txBody>
          <a:bodyPr/>
          <a:lstStyle/>
          <a:p>
            <a:r>
              <a:rPr lang="en-US" dirty="0" smtClean="0"/>
              <a:t>Progress on Work Packages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smtClean="0"/>
              <a:t>Model Writer</a:t>
            </a:r>
            <a:endParaRPr lang="fr-FR" dirty="0"/>
          </a:p>
        </p:txBody>
      </p:sp>
    </p:spTree>
    <p:extLst>
      <p:ext uri="{BB962C8B-B14F-4D97-AF65-F5344CB8AC3E}">
        <p14:creationId xmlns:p14="http://schemas.microsoft.com/office/powerpoint/2010/main" val="3038837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9448320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dirty="0"/>
              <a:t>WP2 </a:t>
            </a:r>
            <a:r>
              <a:rPr lang="en-US" sz="2400" dirty="0" smtClean="0"/>
              <a:t>- Semantic </a:t>
            </a:r>
            <a:r>
              <a:rPr lang="en-US" sz="2400" dirty="0"/>
              <a:t>Parsing and Generation of Documents and Documents Components</a:t>
            </a:r>
            <a:endParaRPr lang="fr-FR" sz="2400" dirty="0"/>
          </a:p>
        </p:txBody>
      </p:sp>
      <p:sp>
        <p:nvSpPr>
          <p:cNvPr id="12" name="Sous-titre 2"/>
          <p:cNvSpPr txBox="1">
            <a:spLocks/>
          </p:cNvSpPr>
          <p:nvPr/>
        </p:nvSpPr>
        <p:spPr>
          <a:xfrm>
            <a:off x="2411760" y="2348880"/>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6812621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112474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a:t>
            </a:r>
            <a:r>
              <a:rPr lang="fr-FR" dirty="0" smtClean="0"/>
              <a:t>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24697924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22481158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803245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30051315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36889947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28042846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5932592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WP1 - </a:t>
            </a:r>
            <a:r>
              <a:rPr lang="en-US" sz="2400" dirty="0"/>
              <a:t>Industrial use case and requirements</a:t>
            </a:r>
            <a:endParaRPr lang="fr-FR" sz="2400"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Anne MONCEAUX</a:t>
            </a:r>
          </a:p>
          <a:p>
            <a:pPr algn="r"/>
            <a:r>
              <a:rPr lang="en-US" sz="1600" i="1" dirty="0" smtClean="0"/>
              <a:t>AIRBUS GROUP</a:t>
            </a:r>
          </a:p>
        </p:txBody>
      </p:sp>
    </p:spTree>
    <p:extLst>
      <p:ext uri="{BB962C8B-B14F-4D97-AF65-F5344CB8AC3E}">
        <p14:creationId xmlns:p14="http://schemas.microsoft.com/office/powerpoint/2010/main" val="24668050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8361679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1588368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37493455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6148410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37776930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30162329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27187408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6907455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4921489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63747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8560313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9873654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WP3 </a:t>
            </a:r>
            <a:r>
              <a:rPr lang="en-US" sz="2400" dirty="0" smtClean="0"/>
              <a:t>- </a:t>
            </a:r>
            <a:r>
              <a:rPr lang="en-GB" sz="2400" dirty="0"/>
              <a:t>Model to/from Knowledge </a:t>
            </a:r>
            <a:r>
              <a:rPr lang="en-GB" sz="2400" dirty="0" smtClean="0"/>
              <a:t>Base Synchronization Mechanism</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Moharram Challenger</a:t>
            </a:r>
          </a:p>
          <a:p>
            <a:pPr algn="r"/>
            <a:r>
              <a:rPr lang="en-US" sz="1600" i="1" dirty="0" smtClean="0"/>
              <a:t>UNIT</a:t>
            </a:r>
            <a:endParaRPr lang="en-US" sz="1600" i="1" dirty="0" smtClean="0"/>
          </a:p>
        </p:txBody>
      </p:sp>
    </p:spTree>
    <p:extLst>
      <p:ext uri="{BB962C8B-B14F-4D97-AF65-F5344CB8AC3E}">
        <p14:creationId xmlns:p14="http://schemas.microsoft.com/office/powerpoint/2010/main" val="8574785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573931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3236470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endParaRPr lang="en-US" sz="2200" dirty="0" smtClean="0"/>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t>
            </a:r>
            <a:r>
              <a:rPr lang="en-US" dirty="0" smtClean="0"/>
              <a:t>approaches </a:t>
            </a:r>
            <a:r>
              <a:rPr lang="en-US" dirty="0" smtClean="0"/>
              <a:t>and </a:t>
            </a:r>
            <a:r>
              <a:rPr lang="en-US" dirty="0" smtClean="0"/>
              <a:t>tools are available at:</a:t>
            </a:r>
            <a:endParaRPr lang="en-US" dirty="0" smtClean="0"/>
          </a:p>
          <a:p>
            <a:pPr lvl="2"/>
            <a:r>
              <a:rPr lang="en-GB" dirty="0" smtClean="0"/>
              <a:t>D3.1.1</a:t>
            </a:r>
            <a:r>
              <a:rPr lang="en-GB" dirty="0"/>
              <a:t>Review of model-to-model transformation approaches and technologies</a:t>
            </a:r>
            <a:endParaRPr lang="en-GB" dirty="0"/>
          </a:p>
          <a:p>
            <a:endParaRPr lang="en-US" dirty="0" smtClean="0"/>
          </a:p>
          <a:p>
            <a:r>
              <a:rPr lang="en-US" dirty="0" smtClean="0"/>
              <a:t>Next:</a:t>
            </a:r>
          </a:p>
          <a:p>
            <a:pPr lvl="1"/>
            <a:r>
              <a:rPr lang="en-US" dirty="0" smtClean="0"/>
              <a:t>The document may be updated based on the new approaches and tools in SotA</a:t>
            </a:r>
            <a:endParaRPr lang="en-US" dirty="0" smtClean="0"/>
          </a:p>
        </p:txBody>
      </p:sp>
    </p:spTree>
    <p:extLst>
      <p:ext uri="{BB962C8B-B14F-4D97-AF65-F5344CB8AC3E}">
        <p14:creationId xmlns:p14="http://schemas.microsoft.com/office/powerpoint/2010/main" val="3169115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4066722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224751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2969515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336248" cy="828000"/>
          </a:xfrm>
        </p:spPr>
        <p:txBody>
          <a:bodyPr/>
          <a:lstStyle/>
          <a:p>
            <a:r>
              <a:rPr lang="en-US" dirty="0"/>
              <a:t>T3.3, T3.4, T3.5, T3.6 (UNIT + KOCSISTEM)</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5059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1883657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T1.2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D1.2.1-Industrial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 /</a:t>
            </a:r>
            <a:r>
              <a:rPr lang="fr-FR" dirty="0" err="1" smtClean="0"/>
              <a:t>private</a:t>
            </a:r>
            <a:r>
              <a:rPr lang="fr-FR" dirty="0" smtClean="0"/>
              <a:t> </a:t>
            </a:r>
            <a:r>
              <a:rPr lang="fr-FR" dirty="0" err="1" smtClean="0"/>
              <a:t>status</a:t>
            </a:r>
            <a:endParaRPr lang="fr-FR" dirty="0" smtClean="0"/>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28380613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6927797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7193036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28749395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T1.7 </a:t>
            </a:r>
            <a:r>
              <a:rPr lang="en-US" dirty="0"/>
              <a:t>Annual Product Review</a:t>
            </a:r>
          </a:p>
        </p:txBody>
      </p:sp>
      <p:sp>
        <p:nvSpPr>
          <p:cNvPr id="3" name="Espace réservé du contenu 2"/>
          <p:cNvSpPr>
            <a:spLocks noGrp="1"/>
          </p:cNvSpPr>
          <p:nvPr>
            <p:ph idx="1"/>
          </p:nvPr>
        </p:nvSpPr>
        <p:spPr/>
        <p:txBody>
          <a:bodyPr/>
          <a:lstStyle/>
          <a:p>
            <a:r>
              <a:rPr lang="en-US" dirty="0" smtClean="0"/>
              <a:t>AIRBUS, Country coordinators – “Product review Committee”</a:t>
            </a:r>
            <a:endParaRPr lang="en-US" dirty="0"/>
          </a:p>
          <a:p>
            <a:pPr lvl="1"/>
            <a:r>
              <a:rPr lang="en-US" dirty="0" smtClean="0"/>
              <a:t>TBD. </a:t>
            </a:r>
            <a:endParaRPr lang="en-US" dirty="0"/>
          </a:p>
          <a:p>
            <a:endParaRPr lang="en-US" dirty="0" smtClean="0"/>
          </a:p>
          <a:p>
            <a:r>
              <a:rPr lang="en-US" dirty="0" smtClean="0"/>
              <a:t>Status</a:t>
            </a:r>
          </a:p>
          <a:p>
            <a:pPr lvl="1"/>
            <a:r>
              <a:rPr lang="en-US" dirty="0" smtClean="0"/>
              <a:t>TBD</a:t>
            </a:r>
            <a:endParaRPr lang="en-US" dirty="0"/>
          </a:p>
        </p:txBody>
      </p:sp>
    </p:spTree>
    <p:extLst>
      <p:ext uri="{BB962C8B-B14F-4D97-AF65-F5344CB8AC3E}">
        <p14:creationId xmlns:p14="http://schemas.microsoft.com/office/powerpoint/2010/main" val="1834210473"/>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elWriter WP2 SCL_2">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CF7BC5A0-E964-415D-AAEB-6461FAEAF8E1}">
  <ds:schemaRefs>
    <ds:schemaRef ds:uri="http://schemas.microsoft.com/office/infopath/2007/PartnerControls"/>
    <ds:schemaRef ds:uri="http://www.w3.org/XML/1998/namespace"/>
    <ds:schemaRef ds:uri="194ccb06-a9bd-44be-8233-5ea8b0721088"/>
    <ds:schemaRef ds:uri="http://purl.org/dc/dcmitype/"/>
    <ds:schemaRef ds:uri="http://purl.org/dc/terms/"/>
    <ds:schemaRef ds:uri="http://schemas.openxmlformats.org/package/2006/metadata/core-properties"/>
    <ds:schemaRef ds:uri="http://purl.org/dc/elements/1.1/"/>
    <ds:schemaRef ds:uri="http://schemas.microsoft.com/office/2006/documentManagement/types"/>
    <ds:schemaRef ds:uri="http://schemas.microsoft.com/office/2006/metadata/properties"/>
  </ds:schemaRefs>
</ds:datastoreItem>
</file>

<file path=customXml/itemProps3.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ModelWriter WP2 SCL_2.potx</Template>
  <TotalTime>68</TotalTime>
  <Words>1842</Words>
  <Application>Microsoft Office PowerPoint</Application>
  <PresentationFormat>On-screen Show (4:3)</PresentationFormat>
  <Paragraphs>268</Paragraphs>
  <Slides>38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Wingdings</vt:lpstr>
      <vt:lpstr>ModelWriter WP2 SCL_2</vt:lpstr>
      <vt:lpstr>Progress on Work Packages</vt:lpstr>
      <vt:lpstr>PowerPoint Presentation</vt:lpstr>
      <vt:lpstr>WP1</vt:lpstr>
      <vt:lpstr>T.1.1 Evaluation Methods &amp; Tools</vt:lpstr>
      <vt:lpstr>T1.2 Industrial Use Cases for French Consortium</vt:lpstr>
      <vt:lpstr>T1.4 Industrial Use Cases for Turkish Consortium</vt:lpstr>
      <vt:lpstr>T1.5 Consolidated User Requirements and Review</vt:lpstr>
      <vt:lpstr>T1.6 Consolidated Software Requirements and Review</vt:lpstr>
      <vt:lpstr>T1.7 Annual Product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Moharram Challenger</cp:lastModifiedBy>
  <cp:revision>367</cp:revision>
  <dcterms:created xsi:type="dcterms:W3CDTF">2014-11-11T13:03:42Z</dcterms:created>
  <dcterms:modified xsi:type="dcterms:W3CDTF">2015-09-21T09:11:28Z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